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0" r:id="rId1"/>
  </p:sldMasterIdLst>
  <p:sldIdLst>
    <p:sldId id="256" r:id="rId2"/>
    <p:sldId id="257" r:id="rId3"/>
    <p:sldId id="260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5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3EB9072-EEE2-4EA1-AAEB-295DA8C42949}" type="doc">
      <dgm:prSet loTypeId="urn:microsoft.com/office/officeart/2008/layout/LinedList" loCatId="list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78636EAE-1E74-40AD-8702-D4D9738F4472}">
      <dgm:prSet/>
      <dgm:spPr/>
      <dgm:t>
        <a:bodyPr/>
        <a:lstStyle/>
        <a:p>
          <a:r>
            <a:rPr lang="fi-FI"/>
            <a:t>The goal of the game is to teach the player how to build a pc.</a:t>
          </a:r>
          <a:endParaRPr lang="en-US"/>
        </a:p>
      </dgm:t>
    </dgm:pt>
    <dgm:pt modelId="{923FE27C-6C04-4A05-B697-A8E67656B366}" type="parTrans" cxnId="{23B72440-ECA0-4A85-BB4D-CEADF3A2E73B}">
      <dgm:prSet/>
      <dgm:spPr/>
      <dgm:t>
        <a:bodyPr/>
        <a:lstStyle/>
        <a:p>
          <a:endParaRPr lang="en-US"/>
        </a:p>
      </dgm:t>
    </dgm:pt>
    <dgm:pt modelId="{DC35E682-8B90-4FA7-AFA3-6E744C4716F0}" type="sibTrans" cxnId="{23B72440-ECA0-4A85-BB4D-CEADF3A2E73B}">
      <dgm:prSet/>
      <dgm:spPr/>
      <dgm:t>
        <a:bodyPr/>
        <a:lstStyle/>
        <a:p>
          <a:endParaRPr lang="en-US"/>
        </a:p>
      </dgm:t>
    </dgm:pt>
    <dgm:pt modelId="{5D630EA8-E4BF-449D-8873-1614C693DFC4}">
      <dgm:prSet/>
      <dgm:spPr/>
      <dgm:t>
        <a:bodyPr/>
        <a:lstStyle/>
        <a:p>
          <a:r>
            <a:rPr lang="fi-FI"/>
            <a:t>The AI NPC Assistant will be there to assist the player to build the pc. There is also a TV for additional assistance.</a:t>
          </a:r>
          <a:endParaRPr lang="en-US"/>
        </a:p>
      </dgm:t>
    </dgm:pt>
    <dgm:pt modelId="{CE1CAAC9-0106-40C8-AAE0-232A8B5C3D46}" type="parTrans" cxnId="{449F461D-EFEA-48F9-878D-9DF59A50721F}">
      <dgm:prSet/>
      <dgm:spPr/>
      <dgm:t>
        <a:bodyPr/>
        <a:lstStyle/>
        <a:p>
          <a:endParaRPr lang="en-US"/>
        </a:p>
      </dgm:t>
    </dgm:pt>
    <dgm:pt modelId="{9A3EA414-39DE-4BB2-AAE4-7F416126D42B}" type="sibTrans" cxnId="{449F461D-EFEA-48F9-878D-9DF59A50721F}">
      <dgm:prSet/>
      <dgm:spPr/>
      <dgm:t>
        <a:bodyPr/>
        <a:lstStyle/>
        <a:p>
          <a:endParaRPr lang="en-US"/>
        </a:p>
      </dgm:t>
    </dgm:pt>
    <dgm:pt modelId="{942B6C48-26E2-490C-85A1-D4C791032C40}" type="pres">
      <dgm:prSet presAssocID="{C3EB9072-EEE2-4EA1-AAEB-295DA8C42949}" presName="vert0" presStyleCnt="0">
        <dgm:presLayoutVars>
          <dgm:dir/>
          <dgm:animOne val="branch"/>
          <dgm:animLvl val="lvl"/>
        </dgm:presLayoutVars>
      </dgm:prSet>
      <dgm:spPr/>
    </dgm:pt>
    <dgm:pt modelId="{220A59F4-77F7-4A5C-8252-941092800B2F}" type="pres">
      <dgm:prSet presAssocID="{78636EAE-1E74-40AD-8702-D4D9738F4472}" presName="thickLine" presStyleLbl="alignNode1" presStyleIdx="0" presStyleCnt="2"/>
      <dgm:spPr/>
    </dgm:pt>
    <dgm:pt modelId="{B32FCA1C-B1B2-4BAE-964E-DFC2D8EA408E}" type="pres">
      <dgm:prSet presAssocID="{78636EAE-1E74-40AD-8702-D4D9738F4472}" presName="horz1" presStyleCnt="0"/>
      <dgm:spPr/>
    </dgm:pt>
    <dgm:pt modelId="{CD7BDFAF-C2D4-4240-9499-3FF093CE403D}" type="pres">
      <dgm:prSet presAssocID="{78636EAE-1E74-40AD-8702-D4D9738F4472}" presName="tx1" presStyleLbl="revTx" presStyleIdx="0" presStyleCnt="2"/>
      <dgm:spPr/>
    </dgm:pt>
    <dgm:pt modelId="{C123A918-E208-49FB-BE1A-C89327C7805C}" type="pres">
      <dgm:prSet presAssocID="{78636EAE-1E74-40AD-8702-D4D9738F4472}" presName="vert1" presStyleCnt="0"/>
      <dgm:spPr/>
    </dgm:pt>
    <dgm:pt modelId="{C6304450-180E-45AE-95BF-52E120A246E0}" type="pres">
      <dgm:prSet presAssocID="{5D630EA8-E4BF-449D-8873-1614C693DFC4}" presName="thickLine" presStyleLbl="alignNode1" presStyleIdx="1" presStyleCnt="2"/>
      <dgm:spPr/>
    </dgm:pt>
    <dgm:pt modelId="{BCC65A2E-3C7C-44ED-B765-EDB87CBEA0CD}" type="pres">
      <dgm:prSet presAssocID="{5D630EA8-E4BF-449D-8873-1614C693DFC4}" presName="horz1" presStyleCnt="0"/>
      <dgm:spPr/>
    </dgm:pt>
    <dgm:pt modelId="{FEEDE50F-7C64-4B6F-AB3F-4A2B294B159A}" type="pres">
      <dgm:prSet presAssocID="{5D630EA8-E4BF-449D-8873-1614C693DFC4}" presName="tx1" presStyleLbl="revTx" presStyleIdx="1" presStyleCnt="2"/>
      <dgm:spPr/>
    </dgm:pt>
    <dgm:pt modelId="{58CBA9ED-B1F9-4411-BF2F-16CC73EFE5EF}" type="pres">
      <dgm:prSet presAssocID="{5D630EA8-E4BF-449D-8873-1614C693DFC4}" presName="vert1" presStyleCnt="0"/>
      <dgm:spPr/>
    </dgm:pt>
  </dgm:ptLst>
  <dgm:cxnLst>
    <dgm:cxn modelId="{449F461D-EFEA-48F9-878D-9DF59A50721F}" srcId="{C3EB9072-EEE2-4EA1-AAEB-295DA8C42949}" destId="{5D630EA8-E4BF-449D-8873-1614C693DFC4}" srcOrd="1" destOrd="0" parTransId="{CE1CAAC9-0106-40C8-AAE0-232A8B5C3D46}" sibTransId="{9A3EA414-39DE-4BB2-AAE4-7F416126D42B}"/>
    <dgm:cxn modelId="{9F55A61D-87C5-4055-A84A-9E8A85E3D660}" type="presOf" srcId="{78636EAE-1E74-40AD-8702-D4D9738F4472}" destId="{CD7BDFAF-C2D4-4240-9499-3FF093CE403D}" srcOrd="0" destOrd="0" presId="urn:microsoft.com/office/officeart/2008/layout/LinedList"/>
    <dgm:cxn modelId="{23B72440-ECA0-4A85-BB4D-CEADF3A2E73B}" srcId="{C3EB9072-EEE2-4EA1-AAEB-295DA8C42949}" destId="{78636EAE-1E74-40AD-8702-D4D9738F4472}" srcOrd="0" destOrd="0" parTransId="{923FE27C-6C04-4A05-B697-A8E67656B366}" sibTransId="{DC35E682-8B90-4FA7-AFA3-6E744C4716F0}"/>
    <dgm:cxn modelId="{7DB3CE69-2C27-49E1-9CD6-79B28D7E0579}" type="presOf" srcId="{5D630EA8-E4BF-449D-8873-1614C693DFC4}" destId="{FEEDE50F-7C64-4B6F-AB3F-4A2B294B159A}" srcOrd="0" destOrd="0" presId="urn:microsoft.com/office/officeart/2008/layout/LinedList"/>
    <dgm:cxn modelId="{6D102995-3C18-4561-B65C-C6AA880C0D2D}" type="presOf" srcId="{C3EB9072-EEE2-4EA1-AAEB-295DA8C42949}" destId="{942B6C48-26E2-490C-85A1-D4C791032C40}" srcOrd="0" destOrd="0" presId="urn:microsoft.com/office/officeart/2008/layout/LinedList"/>
    <dgm:cxn modelId="{A315939D-4383-453B-9651-F2A236DFD8D4}" type="presParOf" srcId="{942B6C48-26E2-490C-85A1-D4C791032C40}" destId="{220A59F4-77F7-4A5C-8252-941092800B2F}" srcOrd="0" destOrd="0" presId="urn:microsoft.com/office/officeart/2008/layout/LinedList"/>
    <dgm:cxn modelId="{009AA739-DCCD-4BFA-A204-541364A2016F}" type="presParOf" srcId="{942B6C48-26E2-490C-85A1-D4C791032C40}" destId="{B32FCA1C-B1B2-4BAE-964E-DFC2D8EA408E}" srcOrd="1" destOrd="0" presId="urn:microsoft.com/office/officeart/2008/layout/LinedList"/>
    <dgm:cxn modelId="{50B2DB79-A707-4E4E-8A97-E0E3FC9A3640}" type="presParOf" srcId="{B32FCA1C-B1B2-4BAE-964E-DFC2D8EA408E}" destId="{CD7BDFAF-C2D4-4240-9499-3FF093CE403D}" srcOrd="0" destOrd="0" presId="urn:microsoft.com/office/officeart/2008/layout/LinedList"/>
    <dgm:cxn modelId="{DCC0FBBB-C8A8-49F3-BFA7-BA37FB05A9C2}" type="presParOf" srcId="{B32FCA1C-B1B2-4BAE-964E-DFC2D8EA408E}" destId="{C123A918-E208-49FB-BE1A-C89327C7805C}" srcOrd="1" destOrd="0" presId="urn:microsoft.com/office/officeart/2008/layout/LinedList"/>
    <dgm:cxn modelId="{1DA3FB33-AE90-41FB-A037-37E83F48590C}" type="presParOf" srcId="{942B6C48-26E2-490C-85A1-D4C791032C40}" destId="{C6304450-180E-45AE-95BF-52E120A246E0}" srcOrd="2" destOrd="0" presId="urn:microsoft.com/office/officeart/2008/layout/LinedList"/>
    <dgm:cxn modelId="{C17AE31B-1D18-4FA0-9710-628457D54368}" type="presParOf" srcId="{942B6C48-26E2-490C-85A1-D4C791032C40}" destId="{BCC65A2E-3C7C-44ED-B765-EDB87CBEA0CD}" srcOrd="3" destOrd="0" presId="urn:microsoft.com/office/officeart/2008/layout/LinedList"/>
    <dgm:cxn modelId="{12377AB9-0FAA-443E-AE89-F2A9BB05B78F}" type="presParOf" srcId="{BCC65A2E-3C7C-44ED-B765-EDB87CBEA0CD}" destId="{FEEDE50F-7C64-4B6F-AB3F-4A2B294B159A}" srcOrd="0" destOrd="0" presId="urn:microsoft.com/office/officeart/2008/layout/LinedList"/>
    <dgm:cxn modelId="{6F77EEC1-96E7-4D04-933A-DCD5D46D4526}" type="presParOf" srcId="{BCC65A2E-3C7C-44ED-B765-EDB87CBEA0CD}" destId="{58CBA9ED-B1F9-4411-BF2F-16CC73EFE5EF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897C3A-221F-483A-A4E4-A6569E798057}" type="doc">
      <dgm:prSet loTypeId="urn:microsoft.com/office/officeart/2009/3/layout/HorizontalOrganizationChart" loCatId="hierarchy" qsTypeId="urn:microsoft.com/office/officeart/2005/8/quickstyle/simple4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33BCF122-EB22-4943-A970-30A2818180B2}">
      <dgm:prSet/>
      <dgm:spPr/>
      <dgm:t>
        <a:bodyPr/>
        <a:lstStyle/>
        <a:p>
          <a:r>
            <a:rPr lang="fi-FI"/>
            <a:t>The game takes place in a room with a table that has teleport areas around it.</a:t>
          </a:r>
          <a:endParaRPr lang="en-US"/>
        </a:p>
      </dgm:t>
    </dgm:pt>
    <dgm:pt modelId="{C053FC1F-2AC3-4AD3-855A-A86BC0BFC16B}" type="parTrans" cxnId="{C8B04328-39D8-419D-B4C7-3C817413687E}">
      <dgm:prSet/>
      <dgm:spPr/>
      <dgm:t>
        <a:bodyPr/>
        <a:lstStyle/>
        <a:p>
          <a:endParaRPr lang="en-US"/>
        </a:p>
      </dgm:t>
    </dgm:pt>
    <dgm:pt modelId="{E30F000E-E7D5-479B-AA5C-0994FAA27BF0}" type="sibTrans" cxnId="{C8B04328-39D8-419D-B4C7-3C817413687E}">
      <dgm:prSet/>
      <dgm:spPr/>
      <dgm:t>
        <a:bodyPr/>
        <a:lstStyle/>
        <a:p>
          <a:endParaRPr lang="en-US"/>
        </a:p>
      </dgm:t>
    </dgm:pt>
    <dgm:pt modelId="{7A36665F-D9F4-486B-8119-0286A02F5520}">
      <dgm:prSet/>
      <dgm:spPr/>
      <dgm:t>
        <a:bodyPr/>
        <a:lstStyle/>
        <a:p>
          <a:r>
            <a:rPr lang="fi-FI" dirty="0" err="1"/>
            <a:t>The</a:t>
          </a:r>
          <a:r>
            <a:rPr lang="fi-FI" dirty="0"/>
            <a:t> </a:t>
          </a:r>
          <a:r>
            <a:rPr lang="fi-FI" dirty="0" err="1"/>
            <a:t>player</a:t>
          </a:r>
          <a:r>
            <a:rPr lang="fi-FI" dirty="0"/>
            <a:t> </a:t>
          </a:r>
          <a:r>
            <a:rPr lang="fi-FI" dirty="0" err="1"/>
            <a:t>will</a:t>
          </a:r>
          <a:r>
            <a:rPr lang="fi-FI" dirty="0"/>
            <a:t> </a:t>
          </a:r>
          <a:r>
            <a:rPr lang="fi-FI" dirty="0" err="1"/>
            <a:t>be</a:t>
          </a:r>
          <a:r>
            <a:rPr lang="fi-FI" dirty="0"/>
            <a:t> </a:t>
          </a:r>
          <a:r>
            <a:rPr lang="fi-FI" dirty="0" err="1"/>
            <a:t>able</a:t>
          </a:r>
          <a:r>
            <a:rPr lang="fi-FI" dirty="0"/>
            <a:t> to </a:t>
          </a:r>
          <a:r>
            <a:rPr lang="fi-FI" dirty="0" err="1"/>
            <a:t>make</a:t>
          </a:r>
          <a:r>
            <a:rPr lang="fi-FI" dirty="0"/>
            <a:t> </a:t>
          </a:r>
          <a:r>
            <a:rPr lang="fi-FI" dirty="0" err="1"/>
            <a:t>the</a:t>
          </a:r>
          <a:r>
            <a:rPr lang="fi-FI" dirty="0"/>
            <a:t> pc </a:t>
          </a:r>
          <a:r>
            <a:rPr lang="fi-FI" dirty="0" err="1"/>
            <a:t>bigger</a:t>
          </a:r>
          <a:r>
            <a:rPr lang="fi-FI" dirty="0"/>
            <a:t> to </a:t>
          </a:r>
          <a:r>
            <a:rPr lang="fi-FI" dirty="0" err="1"/>
            <a:t>put</a:t>
          </a:r>
          <a:r>
            <a:rPr lang="fi-FI" dirty="0"/>
            <a:t> </a:t>
          </a:r>
          <a:r>
            <a:rPr lang="fi-FI" dirty="0" err="1"/>
            <a:t>the</a:t>
          </a:r>
          <a:r>
            <a:rPr lang="fi-FI" dirty="0"/>
            <a:t> </a:t>
          </a:r>
          <a:r>
            <a:rPr lang="fi-FI" dirty="0" err="1"/>
            <a:t>screws</a:t>
          </a:r>
          <a:r>
            <a:rPr lang="fi-FI" dirty="0"/>
            <a:t> and </a:t>
          </a:r>
          <a:r>
            <a:rPr lang="fi-FI" dirty="0" err="1"/>
            <a:t>the</a:t>
          </a:r>
          <a:r>
            <a:rPr lang="fi-FI" dirty="0"/>
            <a:t> </a:t>
          </a:r>
          <a:r>
            <a:rPr lang="fi-FI" dirty="0" err="1"/>
            <a:t>wiring</a:t>
          </a:r>
          <a:r>
            <a:rPr lang="fi-FI" dirty="0"/>
            <a:t> in </a:t>
          </a:r>
          <a:r>
            <a:rPr lang="fi-FI" dirty="0" err="1"/>
            <a:t>the</a:t>
          </a:r>
          <a:r>
            <a:rPr lang="fi-FI" dirty="0"/>
            <a:t> case.</a:t>
          </a:r>
          <a:endParaRPr lang="en-US" dirty="0"/>
        </a:p>
      </dgm:t>
    </dgm:pt>
    <dgm:pt modelId="{898CFC30-E726-441E-A7FF-965FEB098FA4}" type="parTrans" cxnId="{C62C5589-E11D-487C-AC46-58DA03F8FD18}">
      <dgm:prSet/>
      <dgm:spPr/>
      <dgm:t>
        <a:bodyPr/>
        <a:lstStyle/>
        <a:p>
          <a:endParaRPr lang="en-US"/>
        </a:p>
      </dgm:t>
    </dgm:pt>
    <dgm:pt modelId="{311613AC-9CE4-4129-9A33-3107F9FE802D}" type="sibTrans" cxnId="{C62C5589-E11D-487C-AC46-58DA03F8FD18}">
      <dgm:prSet/>
      <dgm:spPr/>
      <dgm:t>
        <a:bodyPr/>
        <a:lstStyle/>
        <a:p>
          <a:endParaRPr lang="en-US"/>
        </a:p>
      </dgm:t>
    </dgm:pt>
    <dgm:pt modelId="{264D0912-99CD-400F-9768-C1C4DACDF91A}" type="pres">
      <dgm:prSet presAssocID="{1C897C3A-221F-483A-A4E4-A6569E79805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C741D1A9-002C-42CC-BBA9-E7033E7E2A0A}" type="pres">
      <dgm:prSet presAssocID="{33BCF122-EB22-4943-A970-30A2818180B2}" presName="hierRoot1" presStyleCnt="0">
        <dgm:presLayoutVars>
          <dgm:hierBranch val="init"/>
        </dgm:presLayoutVars>
      </dgm:prSet>
      <dgm:spPr/>
    </dgm:pt>
    <dgm:pt modelId="{1258A5A0-AE8E-46B3-BD8B-0C7A9B5F0054}" type="pres">
      <dgm:prSet presAssocID="{33BCF122-EB22-4943-A970-30A2818180B2}" presName="rootComposite1" presStyleCnt="0"/>
      <dgm:spPr/>
    </dgm:pt>
    <dgm:pt modelId="{F2541EC1-288F-4C33-B973-820EFD244DF0}" type="pres">
      <dgm:prSet presAssocID="{33BCF122-EB22-4943-A970-30A2818180B2}" presName="rootText1" presStyleLbl="node0" presStyleIdx="0" presStyleCnt="2">
        <dgm:presLayoutVars>
          <dgm:chPref val="3"/>
        </dgm:presLayoutVars>
      </dgm:prSet>
      <dgm:spPr/>
    </dgm:pt>
    <dgm:pt modelId="{84E6D283-00B2-4537-B905-FC9097F8C371}" type="pres">
      <dgm:prSet presAssocID="{33BCF122-EB22-4943-A970-30A2818180B2}" presName="rootConnector1" presStyleLbl="node1" presStyleIdx="0" presStyleCnt="0"/>
      <dgm:spPr/>
    </dgm:pt>
    <dgm:pt modelId="{3793C39C-CFBF-4381-B5CC-0B419826B915}" type="pres">
      <dgm:prSet presAssocID="{33BCF122-EB22-4943-A970-30A2818180B2}" presName="hierChild2" presStyleCnt="0"/>
      <dgm:spPr/>
    </dgm:pt>
    <dgm:pt modelId="{1B014B94-57D0-4A8D-AE18-2CA81BBE2F35}" type="pres">
      <dgm:prSet presAssocID="{33BCF122-EB22-4943-A970-30A2818180B2}" presName="hierChild3" presStyleCnt="0"/>
      <dgm:spPr/>
    </dgm:pt>
    <dgm:pt modelId="{89A5C7D4-BD8F-4DA2-8332-F184DCBC47A1}" type="pres">
      <dgm:prSet presAssocID="{7A36665F-D9F4-486B-8119-0286A02F5520}" presName="hierRoot1" presStyleCnt="0">
        <dgm:presLayoutVars>
          <dgm:hierBranch val="init"/>
        </dgm:presLayoutVars>
      </dgm:prSet>
      <dgm:spPr/>
    </dgm:pt>
    <dgm:pt modelId="{A2F910F3-AAEB-4E46-B7EF-CB4D041464BB}" type="pres">
      <dgm:prSet presAssocID="{7A36665F-D9F4-486B-8119-0286A02F5520}" presName="rootComposite1" presStyleCnt="0"/>
      <dgm:spPr/>
    </dgm:pt>
    <dgm:pt modelId="{10CB1FF6-D907-425B-8500-00A90FE3967B}" type="pres">
      <dgm:prSet presAssocID="{7A36665F-D9F4-486B-8119-0286A02F5520}" presName="rootText1" presStyleLbl="node0" presStyleIdx="1" presStyleCnt="2">
        <dgm:presLayoutVars>
          <dgm:chPref val="3"/>
        </dgm:presLayoutVars>
      </dgm:prSet>
      <dgm:spPr/>
    </dgm:pt>
    <dgm:pt modelId="{C958E3F4-6C4C-4AAB-A439-ED4CE12319DC}" type="pres">
      <dgm:prSet presAssocID="{7A36665F-D9F4-486B-8119-0286A02F5520}" presName="rootConnector1" presStyleLbl="node1" presStyleIdx="0" presStyleCnt="0"/>
      <dgm:spPr/>
    </dgm:pt>
    <dgm:pt modelId="{E1FBB4E2-7824-4731-B19F-C801639BBC5E}" type="pres">
      <dgm:prSet presAssocID="{7A36665F-D9F4-486B-8119-0286A02F5520}" presName="hierChild2" presStyleCnt="0"/>
      <dgm:spPr/>
    </dgm:pt>
    <dgm:pt modelId="{ACA3844F-C3C2-4067-9080-A0A7370122BE}" type="pres">
      <dgm:prSet presAssocID="{7A36665F-D9F4-486B-8119-0286A02F5520}" presName="hierChild3" presStyleCnt="0"/>
      <dgm:spPr/>
    </dgm:pt>
  </dgm:ptLst>
  <dgm:cxnLst>
    <dgm:cxn modelId="{BC226417-E3A6-4D6F-8F2C-B42DDF63AB29}" type="presOf" srcId="{33BCF122-EB22-4943-A970-30A2818180B2}" destId="{F2541EC1-288F-4C33-B973-820EFD244DF0}" srcOrd="0" destOrd="0" presId="urn:microsoft.com/office/officeart/2009/3/layout/HorizontalOrganizationChart"/>
    <dgm:cxn modelId="{C8B04328-39D8-419D-B4C7-3C817413687E}" srcId="{1C897C3A-221F-483A-A4E4-A6569E798057}" destId="{33BCF122-EB22-4943-A970-30A2818180B2}" srcOrd="0" destOrd="0" parTransId="{C053FC1F-2AC3-4AD3-855A-A86BC0BFC16B}" sibTransId="{E30F000E-E7D5-479B-AA5C-0994FAA27BF0}"/>
    <dgm:cxn modelId="{D3F14063-889F-4CAF-B3F4-B64F09BDFACD}" type="presOf" srcId="{1C897C3A-221F-483A-A4E4-A6569E798057}" destId="{264D0912-99CD-400F-9768-C1C4DACDF91A}" srcOrd="0" destOrd="0" presId="urn:microsoft.com/office/officeart/2009/3/layout/HorizontalOrganizationChart"/>
    <dgm:cxn modelId="{1ED08A64-0BD5-45A2-8406-0903B50097A7}" type="presOf" srcId="{7A36665F-D9F4-486B-8119-0286A02F5520}" destId="{C958E3F4-6C4C-4AAB-A439-ED4CE12319DC}" srcOrd="1" destOrd="0" presId="urn:microsoft.com/office/officeart/2009/3/layout/HorizontalOrganizationChart"/>
    <dgm:cxn modelId="{886E1B4B-18D4-4C5C-B7CD-3483A306ED5D}" type="presOf" srcId="{33BCF122-EB22-4943-A970-30A2818180B2}" destId="{84E6D283-00B2-4537-B905-FC9097F8C371}" srcOrd="1" destOrd="0" presId="urn:microsoft.com/office/officeart/2009/3/layout/HorizontalOrganizationChart"/>
    <dgm:cxn modelId="{C62C5589-E11D-487C-AC46-58DA03F8FD18}" srcId="{1C897C3A-221F-483A-A4E4-A6569E798057}" destId="{7A36665F-D9F4-486B-8119-0286A02F5520}" srcOrd="1" destOrd="0" parTransId="{898CFC30-E726-441E-A7FF-965FEB098FA4}" sibTransId="{311613AC-9CE4-4129-9A33-3107F9FE802D}"/>
    <dgm:cxn modelId="{92A8FDE9-A216-4AB8-B607-E43773D53F2B}" type="presOf" srcId="{7A36665F-D9F4-486B-8119-0286A02F5520}" destId="{10CB1FF6-D907-425B-8500-00A90FE3967B}" srcOrd="0" destOrd="0" presId="urn:microsoft.com/office/officeart/2009/3/layout/HorizontalOrganizationChart"/>
    <dgm:cxn modelId="{FC54590C-3A10-4210-9B4A-6623C21458FB}" type="presParOf" srcId="{264D0912-99CD-400F-9768-C1C4DACDF91A}" destId="{C741D1A9-002C-42CC-BBA9-E7033E7E2A0A}" srcOrd="0" destOrd="0" presId="urn:microsoft.com/office/officeart/2009/3/layout/HorizontalOrganizationChart"/>
    <dgm:cxn modelId="{F731C8B0-E15B-41C2-B5F5-0DE1CABEC7E2}" type="presParOf" srcId="{C741D1A9-002C-42CC-BBA9-E7033E7E2A0A}" destId="{1258A5A0-AE8E-46B3-BD8B-0C7A9B5F0054}" srcOrd="0" destOrd="0" presId="urn:microsoft.com/office/officeart/2009/3/layout/HorizontalOrganizationChart"/>
    <dgm:cxn modelId="{EDDB661A-EA2F-4F9A-91DE-5355C27EFA25}" type="presParOf" srcId="{1258A5A0-AE8E-46B3-BD8B-0C7A9B5F0054}" destId="{F2541EC1-288F-4C33-B973-820EFD244DF0}" srcOrd="0" destOrd="0" presId="urn:microsoft.com/office/officeart/2009/3/layout/HorizontalOrganizationChart"/>
    <dgm:cxn modelId="{812AC86F-D195-4299-A6BA-DB73CD593C1B}" type="presParOf" srcId="{1258A5A0-AE8E-46B3-BD8B-0C7A9B5F0054}" destId="{84E6D283-00B2-4537-B905-FC9097F8C371}" srcOrd="1" destOrd="0" presId="urn:microsoft.com/office/officeart/2009/3/layout/HorizontalOrganizationChart"/>
    <dgm:cxn modelId="{97906048-D90C-42EB-A7D7-F9731E3D30CE}" type="presParOf" srcId="{C741D1A9-002C-42CC-BBA9-E7033E7E2A0A}" destId="{3793C39C-CFBF-4381-B5CC-0B419826B915}" srcOrd="1" destOrd="0" presId="urn:microsoft.com/office/officeart/2009/3/layout/HorizontalOrganizationChart"/>
    <dgm:cxn modelId="{DE42DAFD-B001-42E9-A210-0237BB0169C1}" type="presParOf" srcId="{C741D1A9-002C-42CC-BBA9-E7033E7E2A0A}" destId="{1B014B94-57D0-4A8D-AE18-2CA81BBE2F35}" srcOrd="2" destOrd="0" presId="urn:microsoft.com/office/officeart/2009/3/layout/HorizontalOrganizationChart"/>
    <dgm:cxn modelId="{EB5D8191-DF9E-4AAE-A140-CF5DE5205146}" type="presParOf" srcId="{264D0912-99CD-400F-9768-C1C4DACDF91A}" destId="{89A5C7D4-BD8F-4DA2-8332-F184DCBC47A1}" srcOrd="1" destOrd="0" presId="urn:microsoft.com/office/officeart/2009/3/layout/HorizontalOrganizationChart"/>
    <dgm:cxn modelId="{4404E820-1E83-48C5-8912-6816AFCDB1B9}" type="presParOf" srcId="{89A5C7D4-BD8F-4DA2-8332-F184DCBC47A1}" destId="{A2F910F3-AAEB-4E46-B7EF-CB4D041464BB}" srcOrd="0" destOrd="0" presId="urn:microsoft.com/office/officeart/2009/3/layout/HorizontalOrganizationChart"/>
    <dgm:cxn modelId="{AAB705F9-A72D-4580-BFA5-6364EB805B16}" type="presParOf" srcId="{A2F910F3-AAEB-4E46-B7EF-CB4D041464BB}" destId="{10CB1FF6-D907-425B-8500-00A90FE3967B}" srcOrd="0" destOrd="0" presId="urn:microsoft.com/office/officeart/2009/3/layout/HorizontalOrganizationChart"/>
    <dgm:cxn modelId="{01776C1D-1DCD-4DD1-9DE5-7E8142B63258}" type="presParOf" srcId="{A2F910F3-AAEB-4E46-B7EF-CB4D041464BB}" destId="{C958E3F4-6C4C-4AAB-A439-ED4CE12319DC}" srcOrd="1" destOrd="0" presId="urn:microsoft.com/office/officeart/2009/3/layout/HorizontalOrganizationChart"/>
    <dgm:cxn modelId="{EDA296D9-57AA-4A65-85DE-5C15BED4D1B8}" type="presParOf" srcId="{89A5C7D4-BD8F-4DA2-8332-F184DCBC47A1}" destId="{E1FBB4E2-7824-4731-B19F-C801639BBC5E}" srcOrd="1" destOrd="0" presId="urn:microsoft.com/office/officeart/2009/3/layout/HorizontalOrganizationChart"/>
    <dgm:cxn modelId="{9A4211B5-9A88-4438-B1C2-1D9BCBC5D30A}" type="presParOf" srcId="{89A5C7D4-BD8F-4DA2-8332-F184DCBC47A1}" destId="{ACA3844F-C3C2-4067-9080-A0A7370122BE}" srcOrd="2" destOrd="0" presId="urn:microsoft.com/office/officeart/2009/3/layout/HorizontalOrganizationChar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0A59F4-77F7-4A5C-8252-941092800B2F}">
      <dsp:nvSpPr>
        <dsp:cNvPr id="0" name=""/>
        <dsp:cNvSpPr/>
      </dsp:nvSpPr>
      <dsp:spPr>
        <a:xfrm>
          <a:off x="0" y="0"/>
          <a:ext cx="5955658" cy="0"/>
        </a:xfrm>
        <a:prstGeom prst="line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D7BDFAF-C2D4-4240-9499-3FF093CE403D}">
      <dsp:nvSpPr>
        <dsp:cNvPr id="0" name=""/>
        <dsp:cNvSpPr/>
      </dsp:nvSpPr>
      <dsp:spPr>
        <a:xfrm>
          <a:off x="0" y="0"/>
          <a:ext cx="5955658" cy="26926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3600" kern="1200"/>
            <a:t>The goal of the game is to teach the player how to build a pc.</a:t>
          </a:r>
          <a:endParaRPr lang="en-US" sz="3600" kern="1200"/>
        </a:p>
      </dsp:txBody>
      <dsp:txXfrm>
        <a:off x="0" y="0"/>
        <a:ext cx="5955658" cy="2692677"/>
      </dsp:txXfrm>
    </dsp:sp>
    <dsp:sp modelId="{C6304450-180E-45AE-95BF-52E120A246E0}">
      <dsp:nvSpPr>
        <dsp:cNvPr id="0" name=""/>
        <dsp:cNvSpPr/>
      </dsp:nvSpPr>
      <dsp:spPr>
        <a:xfrm>
          <a:off x="0" y="2692677"/>
          <a:ext cx="5955658" cy="0"/>
        </a:xfrm>
        <a:prstGeom prst="line">
          <a:avLst/>
        </a:prstGeom>
        <a:gradFill rotWithShape="0">
          <a:gsLst>
            <a:gs pos="0">
              <a:schemeClr val="accent5">
                <a:hueOff val="-16063984"/>
                <a:satOff val="2870"/>
                <a:lumOff val="-6275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5">
                <a:hueOff val="-16063984"/>
                <a:satOff val="2870"/>
                <a:lumOff val="-6275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5">
                <a:hueOff val="-16063984"/>
                <a:satOff val="2870"/>
                <a:lumOff val="-6275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6063984"/>
              <a:satOff val="2870"/>
              <a:lumOff val="-627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EEDE50F-7C64-4B6F-AB3F-4A2B294B159A}">
      <dsp:nvSpPr>
        <dsp:cNvPr id="0" name=""/>
        <dsp:cNvSpPr/>
      </dsp:nvSpPr>
      <dsp:spPr>
        <a:xfrm>
          <a:off x="0" y="2692677"/>
          <a:ext cx="5955658" cy="269267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3600" kern="1200"/>
            <a:t>The AI NPC Assistant will be there to assist the player to build the pc. There is also a TV for additional assistance.</a:t>
          </a:r>
          <a:endParaRPr lang="en-US" sz="3600" kern="1200"/>
        </a:p>
      </dsp:txBody>
      <dsp:txXfrm>
        <a:off x="0" y="2692677"/>
        <a:ext cx="5955658" cy="26926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541EC1-288F-4C33-B973-820EFD244DF0}">
      <dsp:nvSpPr>
        <dsp:cNvPr id="0" name=""/>
        <dsp:cNvSpPr/>
      </dsp:nvSpPr>
      <dsp:spPr>
        <a:xfrm>
          <a:off x="727" y="504507"/>
          <a:ext cx="5954203" cy="18160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3300" kern="1200"/>
            <a:t>The game takes place in a room with a table that has teleport areas around it.</a:t>
          </a:r>
          <a:endParaRPr lang="en-US" sz="3300" kern="1200"/>
        </a:p>
      </dsp:txBody>
      <dsp:txXfrm>
        <a:off x="727" y="504507"/>
        <a:ext cx="5954203" cy="1816032"/>
      </dsp:txXfrm>
    </dsp:sp>
    <dsp:sp modelId="{10CB1FF6-D907-425B-8500-00A90FE3967B}">
      <dsp:nvSpPr>
        <dsp:cNvPr id="0" name=""/>
        <dsp:cNvSpPr/>
      </dsp:nvSpPr>
      <dsp:spPr>
        <a:xfrm>
          <a:off x="727" y="3064814"/>
          <a:ext cx="5954203" cy="1816032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4000"/>
                <a:satMod val="103000"/>
                <a:lumMod val="102000"/>
              </a:schemeClr>
            </a:gs>
            <a:gs pos="50000">
              <a:schemeClr val="accent1">
                <a:hueOff val="0"/>
                <a:satOff val="0"/>
                <a:lumOff val="0"/>
                <a:alphaOff val="0"/>
                <a:shade val="100000"/>
                <a:satMod val="110000"/>
                <a:lum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78000"/>
                <a:satMod val="120000"/>
                <a:lumMod val="99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i-FI" sz="3300" kern="1200" dirty="0" err="1"/>
            <a:t>The</a:t>
          </a:r>
          <a:r>
            <a:rPr lang="fi-FI" sz="3300" kern="1200" dirty="0"/>
            <a:t> </a:t>
          </a:r>
          <a:r>
            <a:rPr lang="fi-FI" sz="3300" kern="1200" dirty="0" err="1"/>
            <a:t>player</a:t>
          </a:r>
          <a:r>
            <a:rPr lang="fi-FI" sz="3300" kern="1200" dirty="0"/>
            <a:t> </a:t>
          </a:r>
          <a:r>
            <a:rPr lang="fi-FI" sz="3300" kern="1200" dirty="0" err="1"/>
            <a:t>will</a:t>
          </a:r>
          <a:r>
            <a:rPr lang="fi-FI" sz="3300" kern="1200" dirty="0"/>
            <a:t> </a:t>
          </a:r>
          <a:r>
            <a:rPr lang="fi-FI" sz="3300" kern="1200" dirty="0" err="1"/>
            <a:t>be</a:t>
          </a:r>
          <a:r>
            <a:rPr lang="fi-FI" sz="3300" kern="1200" dirty="0"/>
            <a:t> </a:t>
          </a:r>
          <a:r>
            <a:rPr lang="fi-FI" sz="3300" kern="1200" dirty="0" err="1"/>
            <a:t>able</a:t>
          </a:r>
          <a:r>
            <a:rPr lang="fi-FI" sz="3300" kern="1200" dirty="0"/>
            <a:t> to </a:t>
          </a:r>
          <a:r>
            <a:rPr lang="fi-FI" sz="3300" kern="1200" dirty="0" err="1"/>
            <a:t>make</a:t>
          </a:r>
          <a:r>
            <a:rPr lang="fi-FI" sz="3300" kern="1200" dirty="0"/>
            <a:t> </a:t>
          </a:r>
          <a:r>
            <a:rPr lang="fi-FI" sz="3300" kern="1200" dirty="0" err="1"/>
            <a:t>the</a:t>
          </a:r>
          <a:r>
            <a:rPr lang="fi-FI" sz="3300" kern="1200" dirty="0"/>
            <a:t> pc </a:t>
          </a:r>
          <a:r>
            <a:rPr lang="fi-FI" sz="3300" kern="1200" dirty="0" err="1"/>
            <a:t>bigger</a:t>
          </a:r>
          <a:r>
            <a:rPr lang="fi-FI" sz="3300" kern="1200" dirty="0"/>
            <a:t> to </a:t>
          </a:r>
          <a:r>
            <a:rPr lang="fi-FI" sz="3300" kern="1200" dirty="0" err="1"/>
            <a:t>put</a:t>
          </a:r>
          <a:r>
            <a:rPr lang="fi-FI" sz="3300" kern="1200" dirty="0"/>
            <a:t> </a:t>
          </a:r>
          <a:r>
            <a:rPr lang="fi-FI" sz="3300" kern="1200" dirty="0" err="1"/>
            <a:t>the</a:t>
          </a:r>
          <a:r>
            <a:rPr lang="fi-FI" sz="3300" kern="1200" dirty="0"/>
            <a:t> </a:t>
          </a:r>
          <a:r>
            <a:rPr lang="fi-FI" sz="3300" kern="1200" dirty="0" err="1"/>
            <a:t>screws</a:t>
          </a:r>
          <a:r>
            <a:rPr lang="fi-FI" sz="3300" kern="1200" dirty="0"/>
            <a:t> and </a:t>
          </a:r>
          <a:r>
            <a:rPr lang="fi-FI" sz="3300" kern="1200" dirty="0" err="1"/>
            <a:t>the</a:t>
          </a:r>
          <a:r>
            <a:rPr lang="fi-FI" sz="3300" kern="1200" dirty="0"/>
            <a:t> </a:t>
          </a:r>
          <a:r>
            <a:rPr lang="fi-FI" sz="3300" kern="1200" dirty="0" err="1"/>
            <a:t>wiring</a:t>
          </a:r>
          <a:r>
            <a:rPr lang="fi-FI" sz="3300" kern="1200" dirty="0"/>
            <a:t> in </a:t>
          </a:r>
          <a:r>
            <a:rPr lang="fi-FI" sz="3300" kern="1200" dirty="0" err="1"/>
            <a:t>the</a:t>
          </a:r>
          <a:r>
            <a:rPr lang="fi-FI" sz="3300" kern="1200" dirty="0"/>
            <a:t> case.</a:t>
          </a:r>
          <a:endParaRPr lang="en-US" sz="3300" kern="1200" dirty="0"/>
        </a:p>
      </dsp:txBody>
      <dsp:txXfrm>
        <a:off x="727" y="3064814"/>
        <a:ext cx="5954203" cy="181603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0322" y="2733709"/>
            <a:ext cx="8144134" cy="1373070"/>
          </a:xfrm>
        </p:spPr>
        <p:txBody>
          <a:bodyPr anchor="b">
            <a:noAutofit/>
          </a:bodyPr>
          <a:lstStyle>
            <a:lvl1pPr algn="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0322" y="4394039"/>
            <a:ext cx="8144134" cy="1117687"/>
          </a:xfrm>
        </p:spPr>
        <p:txBody>
          <a:bodyPr>
            <a:norm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255346" y="2750337"/>
            <a:ext cx="1171888" cy="1356442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715437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4711616"/>
            <a:ext cx="9613859" cy="453051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0322" y="609597"/>
            <a:ext cx="9613859" cy="3589575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19" y="5169583"/>
            <a:ext cx="9613862" cy="6229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309"/>
            <a:ext cx="1154151" cy="1090789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112354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609597"/>
            <a:ext cx="9613858" cy="3592750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11615"/>
            <a:ext cx="1154151" cy="1090789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5252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3" name="Picture 12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7856" y="609598"/>
            <a:ext cx="8718877" cy="3036061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402288" y="3653379"/>
            <a:ext cx="815657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4711615"/>
            <a:ext cx="9613859" cy="1090789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  <p:sp>
        <p:nvSpPr>
          <p:cNvPr id="16" name="TextBox 15"/>
          <p:cNvSpPr txBox="1"/>
          <p:nvPr/>
        </p:nvSpPr>
        <p:spPr>
          <a:xfrm>
            <a:off x="583572" y="74811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72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9662809" y="30335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72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4888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928628"/>
            <a:ext cx="10437812" cy="321164"/>
          </a:xfrm>
          <a:prstGeom prst="rect">
            <a:avLst/>
          </a:prstGeom>
        </p:spPr>
      </p:pic>
      <p:pic>
        <p:nvPicPr>
          <p:cNvPr id="10" name="Picture 9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5929622"/>
            <a:ext cx="1602997" cy="144270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 bwMode="ltGray">
          <a:xfrm>
            <a:off x="0" y="4567988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/>
          <p:cNvSpPr/>
          <p:nvPr/>
        </p:nvSpPr>
        <p:spPr>
          <a:xfrm>
            <a:off x="10585827" y="4567988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4711615"/>
            <a:ext cx="9613862" cy="5885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0" y="5300149"/>
            <a:ext cx="9613862" cy="50225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29455" y="4709925"/>
            <a:ext cx="1154151" cy="1090789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92127904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4" name="Picture 13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6" name="Rectangle 15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7" name="Rectangle 16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69222" y="753228"/>
            <a:ext cx="96249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60946" y="2336873"/>
            <a:ext cx="3070034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0322" y="3022673"/>
            <a:ext cx="3049702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56025" y="233687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945470" y="3022673"/>
            <a:ext cx="3063240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24156" y="2336873"/>
            <a:ext cx="30700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224156" y="3022673"/>
            <a:ext cx="3070025" cy="291351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2750492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0322" y="753228"/>
            <a:ext cx="9613860" cy="108093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0318" y="4297503"/>
            <a:ext cx="30497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0318" y="2336873"/>
            <a:ext cx="30497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0318" y="4873765"/>
            <a:ext cx="3049705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945471" y="4297503"/>
            <a:ext cx="306324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945470" y="2336873"/>
            <a:ext cx="3063240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944117" y="4873764"/>
            <a:ext cx="3067297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230678" y="4297503"/>
            <a:ext cx="306350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230677" y="2336873"/>
            <a:ext cx="3063505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230553" y="4873762"/>
            <a:ext cx="3067563" cy="106242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655491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15347096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ltGray">
          <a:xfrm rot="5400000">
            <a:off x="8116207" y="1869395"/>
            <a:ext cx="5106988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 rot="5400000">
            <a:off x="9868202" y="5372403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129231" y="609597"/>
            <a:ext cx="1073802" cy="435376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0322" y="609597"/>
            <a:ext cx="8870004" cy="53265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807126" y="5936187"/>
            <a:ext cx="2743200" cy="365125"/>
          </a:xfrm>
        </p:spPr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0321" y="5936188"/>
            <a:ext cx="6126805" cy="365125"/>
          </a:xfrm>
        </p:spPr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097550" y="5398633"/>
            <a:ext cx="1154151" cy="1090789"/>
          </a:xfrm>
        </p:spPr>
        <p:txBody>
          <a:bodyPr anchor="t"/>
          <a:lstStyle>
            <a:lvl1pPr algn="ctr">
              <a:defRPr/>
            </a:lvl1pPr>
          </a:lstStyle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83647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6" name="Picture 15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8" name="Rectangle 17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5729973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4086907"/>
            <a:ext cx="10437812" cy="321164"/>
          </a:xfrm>
          <a:prstGeom prst="rect">
            <a:avLst/>
          </a:prstGeom>
        </p:spPr>
      </p:pic>
      <p:pic>
        <p:nvPicPr>
          <p:cNvPr id="8" name="Picture 7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4" y="4087901"/>
            <a:ext cx="1602997" cy="14427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 bwMode="ltGray">
          <a:xfrm>
            <a:off x="-2" y="2726267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0585825" y="2726267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2" y="2869895"/>
            <a:ext cx="9613860" cy="1090788"/>
          </a:xfrm>
        </p:spPr>
        <p:txBody>
          <a:bodyPr anchor="ctr">
            <a:normAutofit/>
          </a:bodyPr>
          <a:lstStyle>
            <a:lvl1pPr algn="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2" y="4232171"/>
            <a:ext cx="9613860" cy="1704017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29455" y="2869895"/>
            <a:ext cx="1154151" cy="1090789"/>
          </a:xfrm>
        </p:spPr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820879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0320" y="2336873"/>
            <a:ext cx="46983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4123" y="2336873"/>
            <a:ext cx="4700058" cy="359931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3085517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11" name="Picture 10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19" y="753229"/>
            <a:ext cx="9613863" cy="108093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6350" y="2336873"/>
            <a:ext cx="4472327" cy="69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0322" y="3030008"/>
            <a:ext cx="4698355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820154" y="2336873"/>
            <a:ext cx="4474028" cy="69207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594123" y="3030008"/>
            <a:ext cx="4700059" cy="290617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0217742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7" name="Picture 6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675006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D-ShadowShor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256362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1" y="753227"/>
            <a:ext cx="9613859" cy="108094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85846" y="2336873"/>
            <a:ext cx="5608336" cy="35993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2" y="2336872"/>
            <a:ext cx="3790078" cy="359931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18416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D-ShadowLon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1970240"/>
            <a:ext cx="10437812" cy="321164"/>
          </a:xfrm>
          <a:prstGeom prst="rect">
            <a:avLst/>
          </a:prstGeom>
        </p:spPr>
      </p:pic>
      <p:pic>
        <p:nvPicPr>
          <p:cNvPr id="9" name="Picture 8" descr="HD-ShadowShort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85826" y="1971234"/>
            <a:ext cx="1602997" cy="144270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 bwMode="ltGray">
          <a:xfrm>
            <a:off x="0" y="609600"/>
            <a:ext cx="10437812" cy="1368198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10585827" y="609600"/>
            <a:ext cx="1602997" cy="13681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0323" y="753228"/>
            <a:ext cx="9613857" cy="1080938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868333" y="2336874"/>
            <a:ext cx="5425849" cy="3599312"/>
          </a:xfrm>
          <a:noFill/>
          <a:ln>
            <a:noFill/>
          </a:ln>
          <a:effectLst>
            <a:outerShdw blurRad="76200" dist="63500" dir="5040000" algn="tl" rotWithShape="0">
              <a:srgbClr val="000000">
                <a:alpha val="41000"/>
              </a:srgb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323" y="2336873"/>
            <a:ext cx="3876256" cy="3599315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i-FI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84430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hashOverlay-FullResolve.png"/>
          <p:cNvPicPr>
            <a:picLocks noChangeAspect="1"/>
          </p:cNvPicPr>
          <p:nvPr/>
        </p:nvPicPr>
        <p:blipFill>
          <a:blip r:embed="rId1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0321" y="753228"/>
            <a:ext cx="9613861" cy="108093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0321" y="2336873"/>
            <a:ext cx="9613861" cy="3599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0981" y="5936187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E1A75A-825C-45B4-BAE9-9116D0F3B5A9}" type="datetimeFigureOut">
              <a:rPr lang="fi-FI" smtClean="0"/>
              <a:t>9.2.2025</a:t>
            </a:fld>
            <a:endParaRPr lang="fi-FI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0321" y="5936188"/>
            <a:ext cx="68706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i-FI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29455" y="753227"/>
            <a:ext cx="1154151" cy="10907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3CF53-5CB1-4EA4-8C7F-E18CF42B2715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3673974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71" r:id="rId1"/>
    <p:sldLayoutId id="2147483872" r:id="rId2"/>
    <p:sldLayoutId id="2147483873" r:id="rId3"/>
    <p:sldLayoutId id="2147483874" r:id="rId4"/>
    <p:sldLayoutId id="2147483875" r:id="rId5"/>
    <p:sldLayoutId id="2147483876" r:id="rId6"/>
    <p:sldLayoutId id="2147483877" r:id="rId7"/>
    <p:sldLayoutId id="2147483878" r:id="rId8"/>
    <p:sldLayoutId id="2147483879" r:id="rId9"/>
    <p:sldLayoutId id="2147483880" r:id="rId10"/>
    <p:sldLayoutId id="2147483881" r:id="rId11"/>
    <p:sldLayoutId id="2147483882" r:id="rId12"/>
    <p:sldLayoutId id="2147483883" r:id="rId13"/>
    <p:sldLayoutId id="2147483884" r:id="rId14"/>
    <p:sldLayoutId id="2147483885" r:id="rId15"/>
    <p:sldLayoutId id="2147483886" r:id="rId16"/>
    <p:sldLayoutId id="2147483887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2E911EF-80F5-4781-A4DF-44EFAF242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0A2A734-17E4-44D5-9630-D54D6AF74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EFFB5C33-24B2-4764-BDBD-4C10A21DB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88808" y="0"/>
            <a:ext cx="340319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EB601E2-EFED-4313-BEE4-9E27B94FC6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42852"/>
            <a:ext cx="9110541" cy="246557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1425DB5A-CEE1-4EE1-8C4A-689E49D35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2590078"/>
            <a:ext cx="9110542" cy="1660332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1E1A05-D201-18DB-A8CC-3AEC718985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0510" y="2733709"/>
            <a:ext cx="7657792" cy="1373070"/>
          </a:xfrm>
        </p:spPr>
        <p:txBody>
          <a:bodyPr>
            <a:normAutofit/>
          </a:bodyPr>
          <a:lstStyle/>
          <a:p>
            <a:r>
              <a:rPr lang="fi-FI">
                <a:solidFill>
                  <a:srgbClr val="FFFFFF"/>
                </a:solidFill>
              </a:rPr>
              <a:t>PC Builder VR-Game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38B0B0-731E-47C4-4449-2D86615E2A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94149" y="4394039"/>
            <a:ext cx="7304152" cy="1117687"/>
          </a:xfrm>
        </p:spPr>
        <p:txBody>
          <a:bodyPr>
            <a:normAutofit/>
          </a:bodyPr>
          <a:lstStyle/>
          <a:p>
            <a:r>
              <a:rPr lang="fi-FI" dirty="0"/>
              <a:t>Team 4</a:t>
            </a:r>
          </a:p>
          <a:p>
            <a:r>
              <a:rPr lang="fi-FI" dirty="0" err="1"/>
              <a:t>Siriwat</a:t>
            </a:r>
            <a:r>
              <a:rPr lang="fi-FI" dirty="0"/>
              <a:t>, Niklas, Aleksi, Juho, Max</a:t>
            </a:r>
          </a:p>
        </p:txBody>
      </p:sp>
    </p:spTree>
    <p:extLst>
      <p:ext uri="{BB962C8B-B14F-4D97-AF65-F5344CB8AC3E}">
        <p14:creationId xmlns:p14="http://schemas.microsoft.com/office/powerpoint/2010/main" val="397323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BCB3D0-62EC-4D8A-A9E7-991AF662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C758D7-9BCC-44AD-98FB-A68CA5267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890917F-0A64-4C0A-91F8-E4F6BE6A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8C8E05-3629-4B19-A965-0C926F9D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044F20B-3F79-4BBD-A9B8-33672B6A4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2A1390-56A0-1BFE-D3A1-8E38F82B48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fi-FI" sz="4400"/>
              <a:t>Concept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2EF7199C-60BC-899E-D5EA-96C239F4AE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12020947"/>
              </p:ext>
            </p:extLst>
          </p:nvPr>
        </p:nvGraphicFramePr>
        <p:xfrm>
          <a:off x="5437509" y="777860"/>
          <a:ext cx="5955658" cy="5385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7809317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DBCB3D0-62EC-4D8A-A9E7-991AF662DC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2C758D7-9BCC-44AD-98FB-A68CA5267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890917F-0A64-4C0A-91F8-E4F6BE6AB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4527" y="0"/>
            <a:ext cx="7552944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38C8E05-3629-4B19-A965-0C926F9DE4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5006045"/>
            <a:ext cx="4965192" cy="144049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9044F20B-3F79-4BBD-A9B8-33672B6A4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1838764"/>
            <a:ext cx="4964567" cy="3180473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0226237-CB68-042A-A002-49903737A7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321" y="2063262"/>
            <a:ext cx="3739279" cy="2661052"/>
          </a:xfrm>
        </p:spPr>
        <p:txBody>
          <a:bodyPr>
            <a:normAutofit/>
          </a:bodyPr>
          <a:lstStyle/>
          <a:p>
            <a:pPr algn="r"/>
            <a:r>
              <a:rPr lang="fi-FI" sz="4400"/>
              <a:t>Setting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2B8615C-3C33-4BA0-F1A5-11288382189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84332787"/>
              </p:ext>
            </p:extLst>
          </p:nvPr>
        </p:nvGraphicFramePr>
        <p:xfrm>
          <a:off x="5437509" y="777860"/>
          <a:ext cx="5955658" cy="53853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668848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cbuilder">
            <a:hlinkClick r:id="" action="ppaction://media"/>
            <a:extLst>
              <a:ext uri="{FF2B5EF4-FFF2-40B4-BE49-F238E27FC236}">
                <a16:creationId xmlns:a16="http://schemas.microsoft.com/office/drawing/2014/main" id="{8FB0D4E8-1A1A-8F97-0C20-F6756CE1A20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627" y="64477"/>
            <a:ext cx="11962746" cy="6729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48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0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bg2">
                <a:shade val="100000"/>
                <a:hueMod val="100000"/>
                <a:satMod val="110000"/>
                <a:lumMod val="130000"/>
              </a:schemeClr>
            </a:gs>
            <a:gs pos="100000">
              <a:schemeClr val="bg2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C3E6C53-102E-4ACA-BCBB-3CC973B9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7B2B42C-0777-4D6E-9432-535281803A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4242851"/>
            <a:ext cx="8968084" cy="27594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EAAB60-93E2-4DC6-99AC-939637BCE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11716" y="4243845"/>
            <a:ext cx="3077108" cy="27694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EF5ECB8-D49C-48FB-A93E-88EB2FFDF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2590078"/>
            <a:ext cx="8968085" cy="1660332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11B77A2-BD5C-432D-B52E-C12612C74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11715" y="2590078"/>
            <a:ext cx="3077109" cy="16603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1DB71C54-63C1-4B83-8324-BBCEC579C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15D940-E187-4030-B313-FDC84AE67B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3046" y="0"/>
            <a:ext cx="406895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i-FI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6E38F34-66D8-4203-B16C-14AC202484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0" y="0"/>
            <a:ext cx="8968085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92CFDA4-0E47-6842-9542-205C3CC56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1286929"/>
            <a:ext cx="7674983" cy="42841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800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553075553"/>
      </p:ext>
    </p:extLst>
  </p:cSld>
  <p:clrMapOvr>
    <a:masterClrMapping/>
  </p:clrMapOvr>
</p:sld>
</file>

<file path=ppt/theme/theme1.xml><?xml version="1.0" encoding="utf-8"?>
<a:theme xmlns:a="http://schemas.openxmlformats.org/drawingml/2006/main" name="Berlin">
  <a:themeElements>
    <a:clrScheme name="Berlin">
      <a:dk1>
        <a:sysClr val="windowText" lastClr="000000"/>
      </a:dk1>
      <a:lt1>
        <a:sysClr val="window" lastClr="FFFFFF"/>
      </a:lt1>
      <a:dk2>
        <a:srgbClr val="9D360E"/>
      </a:dk2>
      <a:lt2>
        <a:srgbClr val="E7E6E6"/>
      </a:lt2>
      <a:accent1>
        <a:srgbClr val="F09415"/>
      </a:accent1>
      <a:accent2>
        <a:srgbClr val="C1B56B"/>
      </a:accent2>
      <a:accent3>
        <a:srgbClr val="4BAF73"/>
      </a:accent3>
      <a:accent4>
        <a:srgbClr val="5AA6C0"/>
      </a:accent4>
      <a:accent5>
        <a:srgbClr val="D17DF9"/>
      </a:accent5>
      <a:accent6>
        <a:srgbClr val="FA7E5C"/>
      </a:accent6>
      <a:hlink>
        <a:srgbClr val="FFAE3E"/>
      </a:hlink>
      <a:folHlink>
        <a:srgbClr val="FCC77E"/>
      </a:folHlink>
    </a:clrScheme>
    <a:fontScheme name="Berlin">
      <a:maj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erli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0000"/>
                <a:lumMod val="11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6000"/>
                <a:shade val="100000"/>
                <a:hueMod val="270000"/>
                <a:satMod val="200000"/>
                <a:lumMod val="128000"/>
              </a:schemeClr>
            </a:gs>
            <a:gs pos="50000">
              <a:schemeClr val="phClr">
                <a:shade val="100000"/>
                <a:hueMod val="100000"/>
                <a:satMod val="110000"/>
                <a:lumMod val="130000"/>
              </a:schemeClr>
            </a:gs>
            <a:gs pos="100000">
              <a:schemeClr val="phClr">
                <a:shade val="78000"/>
                <a:hueMod val="44000"/>
                <a:satMod val="200000"/>
                <a:lumMod val="69000"/>
              </a:schemeClr>
            </a:gs>
          </a:gsLst>
          <a:lin ang="252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erlin" id="{7B5DBA9E-B069-418E-9360-A61BDD0615A4}" vid="{C0CBE056-4EF4-4D92-969E-947779DA7AA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TM04033917[[fn=Berlin]]</Template>
  <TotalTime>415</TotalTime>
  <Words>98</Words>
  <Application>Microsoft Office PowerPoint</Application>
  <PresentationFormat>Widescreen</PresentationFormat>
  <Paragraphs>10</Paragraphs>
  <Slides>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Trebuchet MS</vt:lpstr>
      <vt:lpstr>Berlin</vt:lpstr>
      <vt:lpstr>PC Builder VR-Game</vt:lpstr>
      <vt:lpstr>Concept</vt:lpstr>
      <vt:lpstr>Setting</vt:lpstr>
      <vt:lpstr>PowerPoint Presentation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Haavisto Aleksi</dc:creator>
  <cp:lastModifiedBy>Haavisto Aleksi</cp:lastModifiedBy>
  <cp:revision>3</cp:revision>
  <dcterms:created xsi:type="dcterms:W3CDTF">2025-02-09T19:41:58Z</dcterms:created>
  <dcterms:modified xsi:type="dcterms:W3CDTF">2025-02-10T02:37:50Z</dcterms:modified>
</cp:coreProperties>
</file>

<file path=docProps/thumbnail.jpeg>
</file>